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5DEC9-47B6-4D20-A24E-3CA1A18F2EC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9F252-FF6A-4583-A91B-5E623B8C9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‘’Space The Final Frontier’’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23448" y="914400"/>
            <a:ext cx="4005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Universe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Constellations!!!!!!!!!!!!!!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5 Facts about the Sun!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Causes Of Day and Night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Causes Of Seasons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 Solar Eclipse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GALAXY!!!!!!!!!!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Paths of Asteroids and Comets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Life Cycle Of a Mid-sized </a:t>
            </a:r>
            <a:r>
              <a:rPr lang="en-US" dirty="0" smtClean="0"/>
              <a:t>Star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45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5 Facts about the Sun!</vt:lpstr>
      <vt:lpstr>The Causes Of Day and Night</vt:lpstr>
      <vt:lpstr>The Causes Of Seasons</vt:lpstr>
      <vt:lpstr>A Solar Eclipse</vt:lpstr>
      <vt:lpstr>GALAXY!!!!!!!!!!</vt:lpstr>
      <vt:lpstr>The Paths of Asteroids and Comets</vt:lpstr>
      <vt:lpstr>Light Years</vt:lpstr>
      <vt:lpstr>Life Cycle Of a Mid-sized Star</vt:lpstr>
      <vt:lpstr>Constellations!!!!!!!!!!!!!!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4</cp:revision>
  <dcterms:created xsi:type="dcterms:W3CDTF">2012-03-20T18:37:13Z</dcterms:created>
  <dcterms:modified xsi:type="dcterms:W3CDTF">2012-03-20T19:02:04Z</dcterms:modified>
</cp:coreProperties>
</file>